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61" r:id="rId5"/>
    <p:sldId id="260" r:id="rId6"/>
    <p:sldId id="259" r:id="rId7"/>
    <p:sldId id="258" r:id="rId8"/>
    <p:sldId id="263" r:id="rId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>
        <p:scale>
          <a:sx n="69" d="100"/>
          <a:sy n="69" d="100"/>
        </p:scale>
        <p:origin x="63" y="5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FA5-2853-4A14-AD02-879E93556625}" type="datetimeFigureOut">
              <a:rPr lang="sv-SE" smtClean="0"/>
              <a:t>2019-04-04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73BC-429A-4ACB-918A-392F15E7CB3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6125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FA5-2853-4A14-AD02-879E93556625}" type="datetimeFigureOut">
              <a:rPr lang="sv-SE" smtClean="0"/>
              <a:t>2019-04-04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73BC-429A-4ACB-918A-392F15E7CB3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6623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FA5-2853-4A14-AD02-879E93556625}" type="datetimeFigureOut">
              <a:rPr lang="sv-SE" smtClean="0"/>
              <a:t>2019-04-04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73BC-429A-4ACB-918A-392F15E7CB3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488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FA5-2853-4A14-AD02-879E93556625}" type="datetimeFigureOut">
              <a:rPr lang="sv-SE" smtClean="0"/>
              <a:t>2019-04-04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73BC-429A-4ACB-918A-392F15E7CB3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4279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FA5-2853-4A14-AD02-879E93556625}" type="datetimeFigureOut">
              <a:rPr lang="sv-SE" smtClean="0"/>
              <a:t>2019-04-04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73BC-429A-4ACB-918A-392F15E7CB3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920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FA5-2853-4A14-AD02-879E93556625}" type="datetimeFigureOut">
              <a:rPr lang="sv-SE" smtClean="0"/>
              <a:t>2019-04-04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73BC-429A-4ACB-918A-392F15E7CB3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4028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FA5-2853-4A14-AD02-879E93556625}" type="datetimeFigureOut">
              <a:rPr lang="sv-SE" smtClean="0"/>
              <a:t>2019-04-04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73BC-429A-4ACB-918A-392F15E7CB3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6905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FA5-2853-4A14-AD02-879E93556625}" type="datetimeFigureOut">
              <a:rPr lang="sv-SE" smtClean="0"/>
              <a:t>2019-04-04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73BC-429A-4ACB-918A-392F15E7CB3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5026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FA5-2853-4A14-AD02-879E93556625}" type="datetimeFigureOut">
              <a:rPr lang="sv-SE" smtClean="0"/>
              <a:t>2019-04-04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73BC-429A-4ACB-918A-392F15E7CB3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6693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FA5-2853-4A14-AD02-879E93556625}" type="datetimeFigureOut">
              <a:rPr lang="sv-SE" smtClean="0"/>
              <a:t>2019-04-04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73BC-429A-4ACB-918A-392F15E7CB3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0534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FA5-2853-4A14-AD02-879E93556625}" type="datetimeFigureOut">
              <a:rPr lang="sv-SE" smtClean="0"/>
              <a:t>2019-04-04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73BC-429A-4ACB-918A-392F15E7CB3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754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B7FA5-2853-4A14-AD02-879E93556625}" type="datetimeFigureOut">
              <a:rPr lang="sv-SE" smtClean="0"/>
              <a:t>2019-04-04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573BC-429A-4ACB-918A-392F15E7CB3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414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3775"/>
            <a:ext cx="12192000" cy="6921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ruta 4"/>
          <p:cNvSpPr txBox="1"/>
          <p:nvPr/>
        </p:nvSpPr>
        <p:spPr>
          <a:xfrm>
            <a:off x="822039" y="4315634"/>
            <a:ext cx="2916504" cy="64633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sv-SE" sz="3600" b="1" dirty="0" smtClean="0">
                <a:solidFill>
                  <a:schemeClr val="bg1"/>
                </a:solidFill>
              </a:rPr>
              <a:t>Torsgatan 16   </a:t>
            </a:r>
            <a:endParaRPr lang="sv-SE" sz="3600" b="1" dirty="0">
              <a:solidFill>
                <a:schemeClr val="bg1"/>
              </a:solidFill>
            </a:endParaRPr>
          </a:p>
        </p:txBody>
      </p:sp>
      <p:sp>
        <p:nvSpPr>
          <p:cNvPr id="2" name="textruta 1"/>
          <p:cNvSpPr txBox="1"/>
          <p:nvPr/>
        </p:nvSpPr>
        <p:spPr>
          <a:xfrm flipH="1">
            <a:off x="822039" y="5472545"/>
            <a:ext cx="6707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 smtClean="0">
                <a:solidFill>
                  <a:schemeClr val="bg1"/>
                </a:solidFill>
              </a:rPr>
              <a:t>Kontor/ </a:t>
            </a:r>
            <a:r>
              <a:rPr lang="sv-SE" sz="3600" b="1" dirty="0" err="1" smtClean="0">
                <a:solidFill>
                  <a:schemeClr val="bg1"/>
                </a:solidFill>
              </a:rPr>
              <a:t>showroom</a:t>
            </a:r>
            <a:r>
              <a:rPr lang="sv-SE" sz="3600" b="1" dirty="0" smtClean="0">
                <a:solidFill>
                  <a:schemeClr val="bg1"/>
                </a:solidFill>
              </a:rPr>
              <a:t>/ butik/ </a:t>
            </a:r>
            <a:r>
              <a:rPr lang="sv-SE" sz="3600" b="1" dirty="0">
                <a:solidFill>
                  <a:schemeClr val="bg1"/>
                </a:solidFill>
              </a:rPr>
              <a:t>lager</a:t>
            </a:r>
            <a:endParaRPr lang="sv-SE" sz="36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426" y="5245750"/>
            <a:ext cx="1276058" cy="1332582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962890" y="5113317"/>
            <a:ext cx="1073727" cy="1454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143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5206929"/>
              </p:ext>
            </p:extLst>
          </p:nvPr>
        </p:nvGraphicFramePr>
        <p:xfrm>
          <a:off x="2024743" y="293719"/>
          <a:ext cx="8774114" cy="6267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2833567" imgH="2023572" progId="AcroExch.Document.DC">
                  <p:embed/>
                </p:oleObj>
              </mc:Choice>
              <mc:Fallback>
                <p:oleObj name="Acrobat Document" r:id="rId3" imgW="2833567" imgH="202357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24743" y="293719"/>
                        <a:ext cx="8774114" cy="6267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90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8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" y="0"/>
            <a:ext cx="12441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8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891" y="0"/>
            <a:ext cx="12725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9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8655" y="0"/>
            <a:ext cx="12448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7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828" y="0"/>
            <a:ext cx="12465828" cy="704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0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7841672" y="5112327"/>
            <a:ext cx="4253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chemeClr val="bg1"/>
                </a:solidFill>
              </a:rPr>
              <a:t>För mer information kontakta:</a:t>
            </a:r>
          </a:p>
          <a:p>
            <a:r>
              <a:rPr lang="sv-SE" sz="2400" b="1" dirty="0" smtClean="0">
                <a:solidFill>
                  <a:schemeClr val="bg1"/>
                </a:solidFill>
              </a:rPr>
              <a:t>Fredrik Öhlin + 46 86 02 33 18</a:t>
            </a:r>
          </a:p>
          <a:p>
            <a:r>
              <a:rPr lang="sv-SE" sz="2400" b="1" dirty="0">
                <a:solidFill>
                  <a:schemeClr val="bg1"/>
                </a:solidFill>
              </a:rPr>
              <a:t>f</a:t>
            </a:r>
            <a:r>
              <a:rPr lang="sv-SE" sz="2400" b="1" dirty="0" smtClean="0">
                <a:solidFill>
                  <a:schemeClr val="bg1"/>
                </a:solidFill>
              </a:rPr>
              <a:t>redrik.ohlin@castellum.se</a:t>
            </a:r>
            <a:endParaRPr lang="sv-S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24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1058</TotalTime>
  <Words>23</Words>
  <Application>Microsoft Office PowerPoint</Application>
  <PresentationFormat>Bredbild</PresentationFormat>
  <Paragraphs>5</Paragraphs>
  <Slides>8</Slides>
  <Notes>0</Notes>
  <HiddenSlides>0</HiddenSlides>
  <MMClips>0</MMClips>
  <ScaleCrop>false</ScaleCrop>
  <HeadingPairs>
    <vt:vector size="8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Office-tema</vt:lpstr>
      <vt:lpstr>Adobe Acrobat Document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Castellum AB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Öhlin Fredrik</dc:creator>
  <cp:lastModifiedBy>Dijkstra Phoebe</cp:lastModifiedBy>
  <cp:revision>5</cp:revision>
  <dcterms:created xsi:type="dcterms:W3CDTF">2019-03-27T11:39:19Z</dcterms:created>
  <dcterms:modified xsi:type="dcterms:W3CDTF">2019-04-05T07:38:47Z</dcterms:modified>
</cp:coreProperties>
</file>